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embeddedFontLst>
    <p:embeddedFont>
      <p:font typeface="Albert Sans" pitchFamily="2" charset="0"/>
      <p:regular r:id="rId4"/>
      <p:bold r:id="rId5"/>
      <p:italic r:id="rId6"/>
      <p:boldItalic r:id="rId7"/>
    </p:embeddedFont>
    <p:embeddedFont>
      <p:font typeface="Albert Sans SemiBold" pitchFamily="2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5F8"/>
    <a:srgbClr val="61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5" autoAdjust="0"/>
    <p:restoredTop sz="96590" autoAdjust="0"/>
  </p:normalViewPr>
  <p:slideViewPr>
    <p:cSldViewPr snapToGrid="0" showGuides="1">
      <p:cViewPr varScale="1">
        <p:scale>
          <a:sx n="110" d="100"/>
          <a:sy n="110" d="100"/>
        </p:scale>
        <p:origin x="564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E479C-8473-5649-B36A-750E7B20C633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2BE3-FDEB-B245-8AD9-FE155515E7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96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6"/>
                </a:solidFill>
                <a:latin typeface="Albert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7BBDAD-58CA-FBFC-962B-8788EF0E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465" y="550977"/>
            <a:ext cx="3033077" cy="136769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02AF2BB-2CD2-4D94-98F3-D812D58D6819}"/>
              </a:ext>
            </a:extLst>
          </p:cNvPr>
          <p:cNvSpPr/>
          <p:nvPr userDrawn="1"/>
        </p:nvSpPr>
        <p:spPr>
          <a:xfrm>
            <a:off x="436880" y="5786120"/>
            <a:ext cx="1686560" cy="107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lbert Sans" pitchFamily="2" charset="0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latin typeface="Albert Sans" pitchFamily="2" charset="0"/>
              </a:defRPr>
            </a:lvl1pPr>
          </a:lstStyle>
          <a:p>
            <a:fld id="{5B7AFE83-4F19-462B-9CDE-B0F73FB92808}" type="datetime1">
              <a:rPr lang="de-DE" smtClean="0"/>
              <a:t>26.09.2024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latin typeface="Albert Sans" pitchFamily="2" charset="0"/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27406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913" userDrawn="1">
          <p15:clr>
            <a:srgbClr val="FBAE40"/>
          </p15:clr>
        </p15:guide>
        <p15:guide id="5" orient="horz" pos="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846603"/>
            <a:ext cx="5210175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accent4"/>
                </a:solidFill>
                <a:latin typeface="Albert Sa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640E49-9379-41A3-8ECE-DB18F4715D8E}" type="datetime1">
              <a:rPr lang="de-DE" smtClean="0"/>
              <a:pPr/>
              <a:t>26.09.2024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8DCBB7A7-D78F-49F8-BEF4-049208F844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marR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Hier können Sie einen Bildnachweis einfügen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6D148F8-63C5-46C5-A34B-F98FD4597797}"/>
              </a:ext>
            </a:extLst>
          </p:cNvPr>
          <p:cNvSpPr/>
          <p:nvPr userDrawn="1"/>
        </p:nvSpPr>
        <p:spPr>
          <a:xfrm>
            <a:off x="9571216" y="-1026339"/>
            <a:ext cx="4300683" cy="4300683"/>
          </a:xfrm>
          <a:prstGeom prst="ellipse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98EFC909-035C-4262-9908-EF1702D9EF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93212" y="968591"/>
            <a:ext cx="4730751" cy="4730749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können Sie ein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9542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E09D31D-F38C-EEB6-B21C-18608CCD2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fld id="{9CF1BF0E-C4E2-4891-8B35-B665088FCB7D}" type="datetime1">
              <a:rPr lang="de-DE" smtClean="0"/>
              <a:t>26.09.2024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49ABC20-F75F-4E1D-BD15-DBC9D6909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C0968FB3-E8DB-458A-A4F8-BFA34FFE8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lbert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FD1DD12-F043-4583-B836-133EAD4FE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5603" y="554646"/>
            <a:ext cx="3016801" cy="1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bg>
      <p:bgPr>
        <a:solidFill>
          <a:srgbClr val="619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162475E-C213-438E-BB37-4F3ED8A69BD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C936E9E-59F5-471F-A631-941270C81F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16" t="-45931" r="12815" b="1233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15E9D18-F2CB-4662-8EBA-659941955F9A}"/>
                </a:ext>
              </a:extLst>
            </p:cNvPr>
            <p:cNvSpPr/>
            <p:nvPr userDrawn="1"/>
          </p:nvSpPr>
          <p:spPr>
            <a:xfrm>
              <a:off x="0" y="2168872"/>
              <a:ext cx="12192000" cy="2695227"/>
            </a:xfrm>
            <a:prstGeom prst="rect">
              <a:avLst/>
            </a:prstGeom>
            <a:gradFill flip="none" rotWithShape="1">
              <a:gsLst>
                <a:gs pos="0">
                  <a:srgbClr val="619ECF">
                    <a:alpha val="0"/>
                  </a:srgbClr>
                </a:gs>
                <a:gs pos="86000">
                  <a:srgbClr val="619E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lbert Sans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0ABACE3-7650-415C-BEB6-3AC3C3EFBBC7}"/>
                </a:ext>
              </a:extLst>
            </p:cNvPr>
            <p:cNvSpPr/>
            <p:nvPr userDrawn="1"/>
          </p:nvSpPr>
          <p:spPr>
            <a:xfrm>
              <a:off x="0" y="4162772"/>
              <a:ext cx="6838950" cy="2695227"/>
            </a:xfrm>
            <a:prstGeom prst="rect">
              <a:avLst/>
            </a:prstGeom>
            <a:gradFill flip="none" rotWithShape="1">
              <a:gsLst>
                <a:gs pos="75000">
                  <a:srgbClr val="002060">
                    <a:alpha val="0"/>
                  </a:srgbClr>
                </a:gs>
                <a:gs pos="100000">
                  <a:schemeClr val="accent1">
                    <a:lumMod val="100000"/>
                    <a:alpha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lbert Sans" pitchFamily="2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716"/>
            <a:ext cx="9561843" cy="2133473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lbert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lbert Sans" pitchFamily="2" charset="0"/>
              </a:defRPr>
            </a:lvl1pPr>
          </a:lstStyle>
          <a:p>
            <a:fld id="{9508A984-EFA6-4ABD-919A-A9FB76A14789}" type="datetime1">
              <a:rPr lang="de-DE" smtClean="0"/>
              <a:t>26.09.2024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lbert Sans" pitchFamily="2" charset="0"/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7CBD1EB-984B-43BE-9711-A80AE54FB0C1}"/>
              </a:ext>
            </a:extLst>
          </p:cNvPr>
          <p:cNvSpPr txBox="1"/>
          <p:nvPr userDrawn="1"/>
        </p:nvSpPr>
        <p:spPr>
          <a:xfrm rot="16200000">
            <a:off x="11150600" y="2184400"/>
            <a:ext cx="1866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  <a:latin typeface="Albert Sans" pitchFamily="2" charset="0"/>
              </a:rPr>
              <a:t>Foto: Gregor Hübl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97F438F-8AFB-4F77-B370-9432B72DF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5603" y="554646"/>
            <a:ext cx="3016801" cy="1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48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3F2ED0D-59AA-1DCB-151E-733D18A5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925432"/>
            <a:ext cx="10954833" cy="4167393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B3FC9CDE-4414-3EAA-F594-B1C3BC6D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864DA7-6C02-419E-8405-6BE90083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t>26.09.2024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BD6E6C-07E6-4F88-B45C-2056E3E3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0C6C7F-0833-4D5B-A2C2-173B6B37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4012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2830F-D331-528E-5294-480952523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925432"/>
            <a:ext cx="5202867" cy="4167393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D6858F6-5929-23CF-45F8-6B80487D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D947893-609E-4FD1-A221-D8EA9C77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F5F7-FBF1-443B-9947-CF3918B31ED7}" type="datetime1">
              <a:rPr lang="de-DE" smtClean="0"/>
              <a:t>26.09.2024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E977AD6-F42B-468B-AD89-A2B1DA6E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764AD6-4554-4A6B-9E6D-4A131628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9DA8AEF-4502-44C8-BCAE-522C934A6EA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38271" y="1930624"/>
            <a:ext cx="5202867" cy="4167393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3850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2830F-D331-528E-5294-480952523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925432"/>
            <a:ext cx="5181600" cy="4167393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CA0A4F3-F587-7736-0D65-8C49FA103C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925638"/>
            <a:ext cx="6096000" cy="416718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Hier können Sie ein Bild einfügen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89688D5-31CC-8F2D-A204-458401BB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9300D5A-2358-4BDE-8AD0-414C4ED611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6088A7-B90F-420A-8E66-8D0FF32A9A66}" type="datetime1">
              <a:rPr lang="de-DE" smtClean="0"/>
              <a:pPr/>
              <a:t>26.09.2024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94070B-692A-47CC-9F84-5FC408B78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6F22E22-B305-4BA3-A40C-CD4F970AE3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C21017-6096-429D-B5EA-A79AA139C5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indent="0" algn="r">
              <a:buNone/>
              <a:defRPr sz="80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Bildnachweis</a:t>
            </a:r>
          </a:p>
        </p:txBody>
      </p:sp>
    </p:spTree>
    <p:extLst>
      <p:ext uri="{BB962C8B-B14F-4D97-AF65-F5344CB8AC3E}">
        <p14:creationId xmlns:p14="http://schemas.microsoft.com/office/powerpoint/2010/main" val="65826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E09D31D-F38C-EEB6-B21C-18608CCD2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46603"/>
            <a:ext cx="8202613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E2233-BC02-4692-A2EE-F8906B800895}" type="datetime1">
              <a:rPr lang="de-DE" smtClean="0"/>
              <a:t>26.09.2024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9C29918-CB2F-4B95-8F78-CDB747560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825" y="6137764"/>
            <a:ext cx="1366153" cy="6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2846603"/>
            <a:ext cx="8202612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accent4"/>
                </a:solidFill>
                <a:latin typeface="Albert Sa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3F1B8E-C7B0-4BC0-A26F-A8AA52BED294}" type="datetime1">
              <a:rPr lang="de-DE" smtClean="0"/>
              <a:pPr/>
              <a:t>26.09.2024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32A2A40-5F05-4D0F-A092-D8D65B262210}"/>
              </a:ext>
            </a:extLst>
          </p:cNvPr>
          <p:cNvSpPr/>
          <p:nvPr userDrawn="1"/>
        </p:nvSpPr>
        <p:spPr>
          <a:xfrm>
            <a:off x="9571216" y="-1026339"/>
            <a:ext cx="4300683" cy="4300683"/>
          </a:xfrm>
          <a:prstGeom prst="ellipse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67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1.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E09D31D-F38C-EEB6-B21C-18608CCD2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846603"/>
            <a:ext cx="5210175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B3EA6A-073E-4897-BB13-6F337A8F6B33}" type="datetime1">
              <a:rPr lang="de-DE" smtClean="0"/>
              <a:t>26.09.2024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98EFC909-035C-4262-9908-EF1702D9EF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93212" y="968591"/>
            <a:ext cx="4730751" cy="4730749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>
                <a:solidFill>
                  <a:schemeClr val="accent3"/>
                </a:solidFill>
              </a:defRPr>
            </a:lvl1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können Sie ein Bild einfügen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8DCBB7A7-D78F-49F8-BEF4-049208F844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indent="0" algn="r">
              <a:buNone/>
              <a:defRPr sz="8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Hier können Sie einen Bildnachweis einfügen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D4CF2CF-DA22-47FD-B9AC-5AD97AF32F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825" y="6137764"/>
            <a:ext cx="1366153" cy="6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470D71-D16E-50A0-925D-BA830252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F9142C-32A3-29E3-FA58-AB5F5D1D7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0" y="1922400"/>
            <a:ext cx="10953538" cy="4170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9B9DB8-3727-FEA1-3D37-DE24327B5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6227" y="6323366"/>
            <a:ext cx="1221711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 i="0">
                <a:solidFill>
                  <a:schemeClr val="bg2"/>
                </a:solidFill>
                <a:latin typeface="Albert Sans" pitchFamily="2" charset="0"/>
              </a:defRPr>
            </a:lvl1pPr>
          </a:lstStyle>
          <a:p>
            <a:fld id="{0CDE434B-56C1-4192-9646-A540D98173F3}" type="datetime1">
              <a:rPr lang="de-DE" smtClean="0"/>
              <a:pPr/>
              <a:t>26.09.2024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071991-F9E6-D3A5-AE88-C9E13C745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3366"/>
            <a:ext cx="2743200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1" i="0">
                <a:solidFill>
                  <a:schemeClr val="bg2"/>
                </a:solidFill>
                <a:latin typeface="Albert Sans" pitchFamily="2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625F8F00-DDB6-EAC2-94F0-6E3DE7068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6323366"/>
            <a:ext cx="5169436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 i="0">
                <a:solidFill>
                  <a:schemeClr val="bg2"/>
                </a:solidFill>
                <a:latin typeface="Albert Sans" pitchFamily="2" charset="0"/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F3BDEE-35A9-44DE-B226-BF27396B4EF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22141" y="6136103"/>
            <a:ext cx="1373522" cy="6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  <p:sldLayoutId id="2147483650" r:id="rId4"/>
    <p:sldLayoutId id="2147483660" r:id="rId5"/>
    <p:sldLayoutId id="2147483652" r:id="rId6"/>
    <p:sldLayoutId id="2147483651" r:id="rId7"/>
    <p:sldLayoutId id="2147483664" r:id="rId8"/>
    <p:sldLayoutId id="2147483662" r:id="rId9"/>
    <p:sldLayoutId id="2147483665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accent1"/>
          </a:solidFill>
          <a:latin typeface="Albert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1pPr>
      <a:lvl2pPr marL="446400" indent="-228600" algn="l" defTabSz="73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2pPr>
      <a:lvl3pPr marL="675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3pPr>
      <a:lvl4pPr marL="88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4pPr>
      <a:lvl5pPr marL="1121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orient="horz" pos="1207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ni.koeln/9M4A2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93901C-F870-4016-B207-7282703F0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925432"/>
            <a:ext cx="5409695" cy="416739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Die Fachbegrüßungen und alle weiteren Angebote der Welcome Week an der HF finden Sie gesammelt auf folgender Webseite: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800" dirty="0">
                <a:hlinkClick r:id="rId2"/>
              </a:rPr>
              <a:t>https://uni.koeln/9M4A2</a:t>
            </a:r>
            <a:endParaRPr lang="de-DE" sz="2800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B208F5-7A8D-4CCE-AB01-EB01A32E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Welcome Week </a:t>
            </a:r>
            <a:br>
              <a:rPr lang="de-DE" dirty="0"/>
            </a:br>
            <a:r>
              <a:rPr lang="de-DE" dirty="0"/>
              <a:t>Humanwissenschaftliche Fakultät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31D763-F177-4455-8C86-D8BE13A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1E803F-5AFF-4FB6-AC1B-5CCD5064C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302" y="1793965"/>
            <a:ext cx="4167393" cy="416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52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2">
      <a:dk1>
        <a:srgbClr val="000000"/>
      </a:dk1>
      <a:lt1>
        <a:srgbClr val="FFFFFF"/>
      </a:lt1>
      <a:dk2>
        <a:srgbClr val="005176"/>
      </a:dk2>
      <a:lt2>
        <a:srgbClr val="005176"/>
      </a:lt2>
      <a:accent1>
        <a:srgbClr val="005176"/>
      </a:accent1>
      <a:accent2>
        <a:srgbClr val="00A1C0"/>
      </a:accent2>
      <a:accent3>
        <a:srgbClr val="00A1C0"/>
      </a:accent3>
      <a:accent4>
        <a:srgbClr val="E05A52"/>
      </a:accent4>
      <a:accent5>
        <a:srgbClr val="E05A52"/>
      </a:accent5>
      <a:accent6>
        <a:srgbClr val="E05A52"/>
      </a:accent6>
      <a:hlink>
        <a:srgbClr val="00A1C0"/>
      </a:hlink>
      <a:folHlink>
        <a:srgbClr val="E05A52"/>
      </a:folHlink>
    </a:clrScheme>
    <a:fontScheme name="UzK 2023">
      <a:majorFont>
        <a:latin typeface="Albert Sans"/>
        <a:ea typeface=""/>
        <a:cs typeface=""/>
      </a:majorFont>
      <a:minorFont>
        <a:latin typeface="Alber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zK_PPT-Master_230201" id="{B5418ECA-8C0A-8F41-8796-9ECF9392E09D}" vid="{F9A25019-F941-2746-8D73-6550E2F118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Albert Sans SemiBold</vt:lpstr>
      <vt:lpstr>Albert Sans</vt:lpstr>
      <vt:lpstr>Arial</vt:lpstr>
      <vt:lpstr>Calibri</vt:lpstr>
      <vt:lpstr>Office</vt:lpstr>
      <vt:lpstr>Welcome Week  Humanwissenschaftliche Fakultät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Sophia Bernhöft</dc:creator>
  <cp:lastModifiedBy>cwerker</cp:lastModifiedBy>
  <cp:revision>66</cp:revision>
  <dcterms:created xsi:type="dcterms:W3CDTF">2023-01-31T13:16:58Z</dcterms:created>
  <dcterms:modified xsi:type="dcterms:W3CDTF">2024-09-26T13:52:13Z</dcterms:modified>
</cp:coreProperties>
</file>